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E8401-D550-9B70-98F0-C305A5009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30484C-E814-908D-823A-87392A1D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5D501-A510-0F67-C330-8EA38C36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B55AB9-2986-89AC-D5F9-DCCFB212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8985DD-1138-35AE-68EB-78F6BA30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4208D-8AFD-48BD-A0DB-9862EDBE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A22AD2-EDA6-D2DE-82ED-D47A5C2A7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263629-3AF7-A17B-BA8D-2AE12CF4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6205CD-0ADB-1745-1D45-6233A394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D84D72-7A66-F075-9F29-02F257AD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23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63F178-12D7-D0FC-57FF-7735425B6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C59041-8BF0-8699-980A-37254007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26D20-71D7-606F-C31F-7A70B0C8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1D45D7-4EE2-0E54-588E-6AE95309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8D5761-1DAC-CF67-EBB4-D3D9B0B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6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8EF63-9EE0-349B-15AD-DF125D73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5CA5C-D997-A6B2-15CE-DE09A7515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A6F372-7513-DE06-F26B-3C6EC54F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96247-64B0-0A02-157F-8887748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F6035C-1B56-1408-892D-40E6226B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291BC-E77E-0DE4-312A-FF51CE2B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57E14-5F96-5CFA-D82C-C6923FC3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480D2-9267-3A0A-B195-0C62811A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26F3C5-12C8-D4DE-E72F-EB66D9E6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354DCC-AA7F-09D6-9788-6856DA0A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3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76344-33EE-17B6-4EAC-841C8BFC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D5F193-3DDC-19C7-4554-14A6B3EFA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AF1D58-DA49-8C74-FA24-0D7D05DC7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F29459-0557-41C8-F332-677F912F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DD80E1-04E8-A4C6-9456-6867D1E3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56A2F-183C-9FA7-1969-FCD146EB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7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E35E7-0892-2F69-4676-48961223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9A6304-9E9B-8674-ABF2-D154B2811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6BD3A2-BB00-3C0C-FCC8-92C331076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0991D6-FE41-19D0-87EB-C7EC3834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7FB28AF-3D9C-A0B2-22A3-32EB84EFE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769C21-2EFC-12B8-1AD0-88FDDC04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3ECE31-15D0-BBDA-FAE1-5E552741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E75D2C-3178-4917-F38D-FF325CC9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08DB1-3AE2-664D-DDBF-F3EB4D83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FC3B8E-B1CC-5710-BE25-24460AC1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E57031-AC5E-11C6-35EF-1B63448B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A2E6D-E988-940B-5009-26EEC299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80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B0AFC1-6168-D909-390C-57531945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0584F3-07AC-1216-9EF3-C09024BB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49176E-1776-912C-2EE1-FC39B195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62C79-66AC-04F9-C26D-EC65A989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81706E-861B-98E0-72BF-DC5DD8B3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C32291-2F46-C5C0-342B-6387D72D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90BB70-92C6-BE42-3976-36EB213C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349457-A48A-5B74-FE47-F73CC144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1E24F8-031F-8B52-28D0-DEA7E2C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20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985E7-B886-1E59-F0FC-24ACBE7A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DB8EFC-F575-DE4E-A2FB-78901A8D6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0CFD2B-645C-C38A-6661-A339F336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85F14F-1D6C-1813-3D54-9091A547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E390BE-9660-2DA0-8008-BB076B7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13730D-0B54-7B55-7953-87F72E6A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7B97EB-649D-0C2F-85B8-9B2882CF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EF9DDB-7F85-0F0A-9B34-5CF367FF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57ED99-9FFC-346D-8311-F0047C49D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A7C6-2D24-4E7F-B926-4E592E4A0D76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94BFD7-D2AE-53C9-6ED0-9C1FAE9C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ADC6A-4C29-8FCF-06DD-DE3066B20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BE75E-22DB-431B-BFBA-0ADB33987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79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9725C-89BF-6AF7-3409-18DF7F6AA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E38CF8-5246-A52A-A903-82A3DEED5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5900FA-4AF1-21BB-6D36-4DD697DA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17601"/>
            <a:ext cx="7287029" cy="51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桐澤 尚世</dc:creator>
  <cp:lastModifiedBy>桐澤 尚世</cp:lastModifiedBy>
  <cp:revision>2</cp:revision>
  <dcterms:created xsi:type="dcterms:W3CDTF">2024-09-18T09:17:31Z</dcterms:created>
  <dcterms:modified xsi:type="dcterms:W3CDTF">2024-09-18T09:22:01Z</dcterms:modified>
</cp:coreProperties>
</file>